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1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E9D"/>
    <a:srgbClr val="003049"/>
    <a:srgbClr val="6A91A1"/>
    <a:srgbClr val="2C566B"/>
    <a:srgbClr val="E6E6E6"/>
    <a:srgbClr val="000A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177EE-7CD9-4F74-9749-CE863A124E8F}" v="164" dt="2020-06-24T11:28:46.008"/>
    <p1510:client id="{50A108B6-BA05-275B-F2E2-93E52BE8D4C6}" v="22" dt="2020-06-24T10:55:55.070"/>
    <p1510:client id="{6DDDA550-A45C-40E9-AA11-3CE36BB70862}" v="101" dt="2020-06-24T12:22:34.301"/>
    <p1510:client id="{ECBEDBA0-6E7E-4591-B060-E2CB6A10C2BA}" v="84" dt="2020-06-24T13:00:25.316"/>
    <p1510:client id="{F4635B4F-A087-40D2-862E-A3B0CAB32382}" v="338" dt="2020-06-24T13:10:05.581"/>
    <p1510:client id="{FE327CB1-484E-D363-B8A3-6B77CA21FEE9}" v="5" dt="2020-06-24T13:23:52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9902-DBC4-4454-BFA2-48240BF6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0DC80-4E1D-458A-9006-CEDF5C057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3748-1ED4-472B-B6FA-754CE0B4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95FA8-028B-4905-B6C5-9FF25A10E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24148-480C-4133-81F7-1BA829DC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7484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0AD1-A0F4-43E9-8B3F-9C8B003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20068-3C8F-4447-A7CF-786E37DDC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E8B3-7FF3-47FA-B363-36F4B111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A2421-D3C6-41D9-8B11-D34BFB732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11851-5653-4053-838A-998675F0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296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0116C-05A6-4430-911B-4318D7273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7B85C-7A58-4F9E-9E63-EF514C67B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BF8E-9287-4242-B741-90A82F9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19724-2FDF-488A-94EB-C2622176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8D2B2-A548-4472-B5FB-FD7624C6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512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C397-2366-43C6-9ED7-0536F9A5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DA4FE-050A-4D0D-85CD-49F03A719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9E1AA-ADF5-4ED6-B655-9521B88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C0872-88E4-416E-8975-70453785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FC4CB-5CCC-4820-8A48-8A1548051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8985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9E4E-EC6E-45CA-83CA-9162D252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687E4-C898-445A-97A7-7ED2D13B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4BC7A-98A1-4FF1-9B06-EE4052AC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E2F93-09EC-4A6C-B5B2-28F27B46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C72E0-92C4-4684-95DD-A8F882D9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175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8597-F8F3-4C43-84A6-A1EEED80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79862-5128-4B2B-A6DA-5D570B4C4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4F240-7714-4AA0-93B4-B36F2AD3E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CAB8D-B3CC-4CBB-A0E4-5C0BDB9B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5729A-D350-479F-AECE-EAB8E471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6B102-BE41-4A75-B516-05910A00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0136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1D90-A34E-4463-815C-C768E540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FC40-5CE1-4498-A6D6-346408E91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C3C51-60C8-4188-96F9-AF242AD74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2112-F7D1-4666-B2C0-DBA36140D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2D72BB-716C-4F50-BFBE-4ED48E0C0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67D54-27AF-42CE-B254-52C6DA2C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95B3E-DC62-4598-A2B1-C62477C8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7312A-5C67-4EDD-9EA5-F241CC88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876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6F19-1D08-4D90-A7BC-5DF69860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C76BF-1EEF-449D-8E7A-1EA5A52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4ECE2-0B28-484A-B83F-5A97C8E8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ECB9A-D720-43ED-A494-8360637B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057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FC571-DBAB-45D9-AC4E-A7093F68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0A90A-B0AD-4E64-B22C-1CD21BFD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F6166-0A98-41C5-8F92-66D9E962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330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BE9F-3F98-4588-804D-523B3397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1807-4950-4A80-B25A-461E59C31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329DD-7E85-47B1-93AF-CE57D6A46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3DB11-25C9-4A5A-A59D-602990B3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B420E-5B19-4AAF-B71E-60A72D6D1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BE4C9-8A5A-462D-AB90-7DF3DD75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437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CF26-8C52-46E9-966D-68069ECB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A57E2E-A09F-4897-B4BB-2774998977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72857-2D3D-4B12-8941-6EDFBBB3A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6A84-2D39-4E25-AB33-592678CD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DFB1E-E172-4011-81FB-60268546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FFBAE-0A59-4C96-AC2C-A2E84113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4338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28D2A-685D-4C02-9A76-081AB576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1D163-FF47-44DC-ABC5-7F331CDE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3A902-822F-4EA3-8BB4-8C65DDC91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B27DE-6CAC-4A69-BBEF-29D2339C9A82}" type="datetimeFigureOut">
              <a:rPr lang="en-NZ" smtClean="0"/>
              <a:t>25/06/2020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47D6-06FB-4F03-BD68-AEF813E21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7B052-9E19-4480-AED7-FF0A7A273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CCFAC-1B80-465E-AC76-2236269047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565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3049"/>
            </a:gs>
            <a:gs pos="100000">
              <a:srgbClr val="000A0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84757E8A-8039-460E-89CA-F24D254AB49E}"/>
              </a:ext>
            </a:extLst>
          </p:cNvPr>
          <p:cNvSpPr/>
          <p:nvPr/>
        </p:nvSpPr>
        <p:spPr>
          <a:xfrm>
            <a:off x="-4990667" y="-2011222"/>
            <a:ext cx="11086667" cy="11088000"/>
          </a:xfrm>
          <a:prstGeom prst="ellipse">
            <a:avLst/>
          </a:prstGeom>
          <a:solidFill>
            <a:srgbClr val="2C566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0C231-A7D2-4003-910C-81C540DB9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7930" y="4380524"/>
            <a:ext cx="5564879" cy="212400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NZ" sz="4000" b="1">
                <a:solidFill>
                  <a:schemeClr val="bg1"/>
                </a:solidFill>
                <a:latin typeface="Poppins"/>
              </a:rPr>
              <a:t>Presented by:</a:t>
            </a:r>
          </a:p>
          <a:p>
            <a:pPr algn="l"/>
            <a:r>
              <a:rPr lang="en-NZ" sz="3300">
                <a:solidFill>
                  <a:schemeClr val="bg1"/>
                </a:solidFill>
                <a:latin typeface="Poppins"/>
              </a:rPr>
              <a:t>Ray Smith, Timothy Howard, </a:t>
            </a:r>
          </a:p>
          <a:p>
            <a:pPr algn="l"/>
            <a:r>
              <a:rPr lang="en-NZ" sz="3300">
                <a:solidFill>
                  <a:schemeClr val="bg1"/>
                </a:solidFill>
                <a:latin typeface="Poppins"/>
              </a:rPr>
              <a:t>Rewa Hill, Lee-Reign Ihaka, </a:t>
            </a:r>
          </a:p>
          <a:p>
            <a:pPr algn="l"/>
            <a:r>
              <a:rPr lang="en-NZ" sz="3300">
                <a:solidFill>
                  <a:schemeClr val="bg1"/>
                </a:solidFill>
                <a:latin typeface="Poppins"/>
              </a:rPr>
              <a:t>Arielle </a:t>
            </a:r>
            <a:r>
              <a:rPr lang="en-NZ" sz="3300" err="1">
                <a:solidFill>
                  <a:schemeClr val="bg1"/>
                </a:solidFill>
                <a:latin typeface="Poppins"/>
              </a:rPr>
              <a:t>Parai</a:t>
            </a:r>
            <a:r>
              <a:rPr lang="en-NZ" sz="3300">
                <a:solidFill>
                  <a:schemeClr val="bg1"/>
                </a:solidFill>
                <a:latin typeface="Poppins"/>
              </a:rPr>
              <a:t>, </a:t>
            </a:r>
            <a:r>
              <a:rPr lang="en-NZ" sz="3300" err="1">
                <a:solidFill>
                  <a:schemeClr val="bg1"/>
                </a:solidFill>
                <a:latin typeface="Poppins"/>
              </a:rPr>
              <a:t>Jin</a:t>
            </a:r>
            <a:r>
              <a:rPr lang="en-NZ" sz="3300">
                <a:solidFill>
                  <a:schemeClr val="bg1"/>
                </a:solidFill>
                <a:latin typeface="Poppins"/>
              </a:rPr>
              <a:t> Kiat Teo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CB220-6EE9-435C-BE84-66FA5082874A}"/>
              </a:ext>
            </a:extLst>
          </p:cNvPr>
          <p:cNvSpPr txBox="1"/>
          <p:nvPr/>
        </p:nvSpPr>
        <p:spPr>
          <a:xfrm>
            <a:off x="940593" y="4410721"/>
            <a:ext cx="314036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NZ" sz="5400" b="1">
                <a:solidFill>
                  <a:schemeClr val="bg1"/>
                </a:solidFill>
                <a:latin typeface="Poppins"/>
                <a:cs typeface="Poppins" panose="00000500000000000000" pitchFamily="50" charset="0"/>
              </a:rPr>
              <a:t>Wintec</a:t>
            </a:r>
          </a:p>
          <a:p>
            <a:pPr algn="ctr"/>
            <a:r>
              <a:rPr lang="en-NZ" sz="5400" b="1" err="1">
                <a:solidFill>
                  <a:schemeClr val="bg1"/>
                </a:solidFill>
                <a:latin typeface="Poppins"/>
                <a:cs typeface="Poppins" panose="00000500000000000000" pitchFamily="50" charset="0"/>
              </a:rPr>
              <a:t>Waiata</a:t>
            </a:r>
            <a:endParaRPr lang="en-NZ" sz="5400" b="1">
              <a:solidFill>
                <a:schemeClr val="bg1"/>
              </a:solidFill>
              <a:latin typeface="Poppins"/>
              <a:cs typeface="Poppins" panose="00000500000000000000" pitchFamily="50" charset="0"/>
            </a:endParaRPr>
          </a:p>
        </p:txBody>
      </p:sp>
      <p:pic>
        <p:nvPicPr>
          <p:cNvPr id="14" name="Picture 13" descr="A picture containing sitting, table, office, desk&#10;&#10;Description automatically generated">
            <a:extLst>
              <a:ext uri="{FF2B5EF4-FFF2-40B4-BE49-F238E27FC236}">
                <a16:creationId xmlns:a16="http://schemas.microsoft.com/office/drawing/2014/main" id="{2D249B43-7F3B-4E9B-BC08-78121A55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41" y="1673659"/>
            <a:ext cx="1772048" cy="1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3049"/>
            </a:gs>
            <a:gs pos="100000">
              <a:srgbClr val="000A0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1AEE-1543-4446-AFDE-39755FF3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>
                <a:solidFill>
                  <a:schemeClr val="bg1"/>
                </a:solidFill>
                <a:latin typeface="Poppins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04A8C-D83C-4523-9458-1EE52C49C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>
                <a:solidFill>
                  <a:schemeClr val="bg1"/>
                </a:solidFill>
              </a:rPr>
              <a:t>Prototypes</a:t>
            </a:r>
          </a:p>
          <a:p>
            <a:r>
              <a:rPr lang="en-NZ">
                <a:solidFill>
                  <a:schemeClr val="bg1"/>
                </a:solidFill>
              </a:rPr>
              <a:t>Prototypes Navigation</a:t>
            </a:r>
          </a:p>
          <a:p>
            <a:r>
              <a:rPr lang="en-NZ">
                <a:solidFill>
                  <a:schemeClr val="bg1"/>
                </a:solidFill>
              </a:rPr>
              <a:t>Video of Wintec </a:t>
            </a:r>
            <a:r>
              <a:rPr lang="en-NZ" err="1">
                <a:solidFill>
                  <a:schemeClr val="bg1"/>
                </a:solidFill>
              </a:rPr>
              <a:t>Waiata</a:t>
            </a:r>
            <a:endParaRPr lang="en-NZ">
              <a:solidFill>
                <a:schemeClr val="bg1"/>
              </a:solidFill>
            </a:endParaRPr>
          </a:p>
          <a:p>
            <a:r>
              <a:rPr lang="en-NZ">
                <a:solidFill>
                  <a:schemeClr val="bg1"/>
                </a:solidFill>
              </a:rPr>
              <a:t>Navigation Diagram</a:t>
            </a:r>
          </a:p>
        </p:txBody>
      </p:sp>
      <p:pic>
        <p:nvPicPr>
          <p:cNvPr id="6" name="Picture 5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2A2CEA99-3379-4D67-BB35-604F3C71A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5" y="2730500"/>
            <a:ext cx="37623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1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3049"/>
            </a:gs>
            <a:gs pos="100000">
              <a:srgbClr val="000A0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obe XD APP Video">
            <a:hlinkClick r:id="" action="ppaction://media"/>
            <a:extLst>
              <a:ext uri="{FF2B5EF4-FFF2-40B4-BE49-F238E27FC236}">
                <a16:creationId xmlns:a16="http://schemas.microsoft.com/office/drawing/2014/main" id="{39EEF208-3951-468E-B216-A4B3D5B9C9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9897" y="0"/>
            <a:ext cx="3762103" cy="6865463"/>
          </a:xfrm>
          <a:ln w="28575">
            <a:solidFill>
              <a:schemeClr val="accent4"/>
            </a:solidFill>
          </a:ln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CCABC1-6936-4A4F-BFED-58098C346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370"/>
            <a:ext cx="7105650" cy="1276350"/>
          </a:xfrm>
          <a:prstGeom prst="rect">
            <a:avLst/>
          </a:prstGeom>
          <a:ln>
            <a:noFill/>
          </a:ln>
        </p:spPr>
      </p:pic>
      <p:pic>
        <p:nvPicPr>
          <p:cNvPr id="6" name="Picture 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B6DFC35-7DA7-4C08-8F36-FF5C6DC46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0000">
            <a:off x="3321206" y="4120219"/>
            <a:ext cx="4230029" cy="219524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36A2E3-97F6-4B8A-B18C-A3DAB3545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480000">
            <a:off x="459060" y="2229382"/>
            <a:ext cx="4936273" cy="157218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9" name="Picture 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22EA86-4590-4F8C-A83E-5124CE2B5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6332034" y="2351884"/>
            <a:ext cx="1126274" cy="11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3049"/>
            </a:gs>
            <a:gs pos="100000">
              <a:srgbClr val="000A0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6E3B60B-1EC5-4C5E-AE80-2D17F8C4E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89370"/>
            <a:ext cx="7105650" cy="1276350"/>
          </a:xfrm>
          <a:prstGeom prst="rect">
            <a:avLst/>
          </a:prstGeom>
        </p:spPr>
      </p:pic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8AF62079-E5F6-4496-9F89-4B11DABD8A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3613" y="1825625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8497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3049"/>
            </a:gs>
            <a:gs pos="100000">
              <a:srgbClr val="000A0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chine&#10;&#10;Description automatically generated">
            <a:extLst>
              <a:ext uri="{FF2B5EF4-FFF2-40B4-BE49-F238E27FC236}">
                <a16:creationId xmlns:a16="http://schemas.microsoft.com/office/drawing/2014/main" id="{873E6203-C682-45BD-8DA4-070B26EE6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2921" r="3381" b="2476"/>
          <a:stretch/>
        </p:blipFill>
        <p:spPr>
          <a:xfrm>
            <a:off x="0" y="0"/>
            <a:ext cx="5274675" cy="6858000"/>
          </a:xfr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C20C779-40E9-44D8-970B-508F2D90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389370"/>
            <a:ext cx="7105650" cy="12763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80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3049"/>
            </a:gs>
            <a:gs pos="100000">
              <a:srgbClr val="000A0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7526C42-EDA8-4A14-9252-73CE632BAAB8}"/>
              </a:ext>
            </a:extLst>
          </p:cNvPr>
          <p:cNvSpPr/>
          <p:nvPr/>
        </p:nvSpPr>
        <p:spPr>
          <a:xfrm>
            <a:off x="3020291" y="-1392386"/>
            <a:ext cx="11086667" cy="11088000"/>
          </a:xfrm>
          <a:prstGeom prst="ellipse">
            <a:avLst/>
          </a:prstGeom>
          <a:solidFill>
            <a:srgbClr val="2C566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7C6F64-62C6-4E67-9A80-F8EAD016ED23}"/>
              </a:ext>
            </a:extLst>
          </p:cNvPr>
          <p:cNvSpPr/>
          <p:nvPr/>
        </p:nvSpPr>
        <p:spPr>
          <a:xfrm>
            <a:off x="7397568" y="2497411"/>
            <a:ext cx="5544000" cy="5544000"/>
          </a:xfrm>
          <a:prstGeom prst="ellipse">
            <a:avLst/>
          </a:prstGeom>
          <a:solidFill>
            <a:srgbClr val="417E9D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4F92FA-831C-41A4-B47F-170CEA69BBD1}"/>
              </a:ext>
            </a:extLst>
          </p:cNvPr>
          <p:cNvSpPr txBox="1"/>
          <p:nvPr/>
        </p:nvSpPr>
        <p:spPr>
          <a:xfrm>
            <a:off x="7719333" y="4389575"/>
            <a:ext cx="490683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NZ" sz="5400" b="1">
                <a:solidFill>
                  <a:schemeClr val="bg1"/>
                </a:solidFill>
                <a:latin typeface="Poppins"/>
                <a:cs typeface="Poppins" panose="00000500000000000000" pitchFamily="50" charset="0"/>
              </a:rPr>
              <a:t>Thank you for tuning in!</a:t>
            </a:r>
          </a:p>
        </p:txBody>
      </p:sp>
    </p:spTree>
    <p:extLst>
      <p:ext uri="{BB962C8B-B14F-4D97-AF65-F5344CB8AC3E}">
        <p14:creationId xmlns:p14="http://schemas.microsoft.com/office/powerpoint/2010/main" val="3617790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CF9B5F835DFC4B8E0C4D18F730A515" ma:contentTypeVersion="13" ma:contentTypeDescription="Create a new document." ma:contentTypeScope="" ma:versionID="dc8a8181882fa9713fb151f7e6093caa">
  <xsd:schema xmlns:xsd="http://www.w3.org/2001/XMLSchema" xmlns:xs="http://www.w3.org/2001/XMLSchema" xmlns:p="http://schemas.microsoft.com/office/2006/metadata/properties" xmlns:ns3="67932ffb-7012-4778-99d1-26b4328c3ce7" xmlns:ns4="4146630d-dce4-4818-9852-ca00d3d85309" targetNamespace="http://schemas.microsoft.com/office/2006/metadata/properties" ma:root="true" ma:fieldsID="c731daaa386a4a851a384238466cad81" ns3:_="" ns4:_="">
    <xsd:import namespace="67932ffb-7012-4778-99d1-26b4328c3ce7"/>
    <xsd:import namespace="4146630d-dce4-4818-9852-ca00d3d853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932ffb-7012-4778-99d1-26b4328c3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46630d-dce4-4818-9852-ca00d3d853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A01838-152D-46B9-BA5C-8302FF985A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932ffb-7012-4778-99d1-26b4328c3ce7"/>
    <ds:schemaRef ds:uri="4146630d-dce4-4818-9852-ca00d3d853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BE6764-B868-433D-B365-E6D6F27DB30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EAD8D65-E4D4-42CF-BC1A-1F6D8E29CA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14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Poppins</vt:lpstr>
      <vt:lpstr>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Wintec Waiata Application</dc:title>
  <dc:creator>Rewa Hill</dc:creator>
  <cp:lastModifiedBy>Timothy Howard</cp:lastModifiedBy>
  <cp:revision>6</cp:revision>
  <dcterms:created xsi:type="dcterms:W3CDTF">2020-06-24T07:35:36Z</dcterms:created>
  <dcterms:modified xsi:type="dcterms:W3CDTF">2020-06-24T13:30:09Z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0x01010025CF9B5F835DFC4B8E0C4D18F730A515</vt:lpwstr>
  </property>
</Properties>
</file>